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F44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7" d="100"/>
          <a:sy n="87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40D29523-3891-4478-B8AE-F231B785F45D}" type="datetimeFigureOut">
              <a:rPr lang="en-US" smtClean="0"/>
              <a:t>06/10/2015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0B741D1E-4B25-49BB-B14F-7D8B7FFFD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192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4141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en-US" sz="1500" smtClean="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en-US" sz="15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5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8229600" cy="4477086"/>
          </a:xfrm>
        </p:spPr>
        <p:txBody>
          <a:bodyPr vert="eaVert"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2057400" cy="4713388"/>
          </a:xfrm>
        </p:spPr>
        <p:txBody>
          <a:bodyPr vert="eaVert"/>
          <a:lstStyle>
            <a:lvl1pPr algn="ctr"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6019800" cy="471338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/>
            </a:lvl1pPr>
          </a:lstStyle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16133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34555"/>
            <a:ext cx="7772400" cy="100811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4447"/>
            <a:ext cx="4038600" cy="4525963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2154"/>
            <a:ext cx="4038600" cy="4525963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401551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07213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01551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7213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66462"/>
            <a:ext cx="3008313" cy="39740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66462"/>
            <a:ext cx="5111751" cy="4798752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815239"/>
            <a:ext cx="3008313" cy="434997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30736"/>
            <a:ext cx="5486400" cy="56673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9169"/>
            <a:ext cx="5486400" cy="3458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79667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F455A-E972-43C7-A10F-CA072FCC9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2973" y="188640"/>
            <a:ext cx="7355160" cy="536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81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F93F7278-97DC-4315-9315-D01DC14100FF}" type="datetimeFigureOut">
              <a:rPr lang="en-US" smtClean="0"/>
              <a:pPr/>
              <a:t>06/10/2015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CAFF455A-E972-43C7-A10F-CA072FCC9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l" defTabSz="914400" rtl="0" eaLnBrk="1" latinLnBrk="0" hangingPunct="1">
        <a:spcBef>
          <a:spcPct val="0"/>
        </a:spcBef>
        <a:buNone/>
        <a:defRPr sz="4500" b="1" kern="1200">
          <a:solidFill>
            <a:schemeClr val="tx1"/>
          </a:solidFill>
          <a:latin typeface="Cordia New" panose="020B0304020202020204" pitchFamily="34" charset="-34"/>
          <a:ea typeface="+mj-ea"/>
          <a:cs typeface="Cordia New" panose="020B0304020202020204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500" b="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38056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Cordia New</vt:lpstr>
      <vt:lpstr>Office Theme</vt:lpstr>
      <vt:lpstr>PowerPoint Presentation</vt:lpstr>
    </vt:vector>
  </TitlesOfParts>
  <Company>SAU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attapholt</dc:creator>
  <cp:lastModifiedBy>employee</cp:lastModifiedBy>
  <cp:revision>328</cp:revision>
  <cp:lastPrinted>2014-11-19T07:31:34Z</cp:lastPrinted>
  <dcterms:created xsi:type="dcterms:W3CDTF">2011-07-14T04:48:45Z</dcterms:created>
  <dcterms:modified xsi:type="dcterms:W3CDTF">2015-10-06T07:46:36Z</dcterms:modified>
</cp:coreProperties>
</file>